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81" r:id="rId3"/>
    <p:sldId id="258" r:id="rId4"/>
    <p:sldId id="262" r:id="rId5"/>
    <p:sldId id="259" r:id="rId6"/>
    <p:sldId id="264" r:id="rId7"/>
    <p:sldId id="278" r:id="rId8"/>
    <p:sldId id="267" r:id="rId9"/>
    <p:sldId id="279" r:id="rId10"/>
    <p:sldId id="280" r:id="rId11"/>
    <p:sldId id="282" r:id="rId12"/>
    <p:sldId id="283" r:id="rId13"/>
    <p:sldId id="285" r:id="rId14"/>
    <p:sldId id="284" r:id="rId15"/>
    <p:sldId id="286" r:id="rId16"/>
    <p:sldId id="289" r:id="rId17"/>
    <p:sldId id="288" r:id="rId18"/>
    <p:sldId id="287" r:id="rId19"/>
    <p:sldId id="291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0981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1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0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39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9691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77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58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04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16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69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989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A7C7801-6C16-4FB8-AB30-861A9801BB9A}" type="datetimeFigureOut">
              <a:rPr lang="en-IN" smtClean="0"/>
              <a:t>23-01-2019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1E868D7-F6DE-448F-A538-CB1C1DF7E8D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16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923B-0EF1-4E68-97CA-8714920A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42181"/>
            <a:ext cx="8361229" cy="1686819"/>
          </a:xfrm>
        </p:spPr>
        <p:txBody>
          <a:bodyPr/>
          <a:lstStyle/>
          <a:p>
            <a:r>
              <a:rPr lang="en-IN" sz="8000" b="1" dirty="0"/>
              <a:t>LIBRESELL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85130-D5F5-4BF6-B65E-6D0B048B4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2435" y="4253949"/>
            <a:ext cx="3601109" cy="1239078"/>
          </a:xfrm>
        </p:spPr>
        <p:txBody>
          <a:bodyPr>
            <a:normAutofit fontScale="92500"/>
          </a:bodyPr>
          <a:lstStyle/>
          <a:p>
            <a:r>
              <a:rPr lang="en-IN" dirty="0"/>
              <a:t>Presented By:</a:t>
            </a:r>
          </a:p>
          <a:p>
            <a:r>
              <a:rPr lang="en-IN" b="1" dirty="0"/>
              <a:t>Mahima Jindal</a:t>
            </a:r>
          </a:p>
          <a:p>
            <a:r>
              <a:rPr lang="en-IN" dirty="0"/>
              <a:t>MCA Semester 2 (Section 1)</a:t>
            </a:r>
          </a:p>
        </p:txBody>
      </p:sp>
    </p:spTree>
    <p:extLst>
      <p:ext uri="{BB962C8B-B14F-4D97-AF65-F5344CB8AC3E}">
        <p14:creationId xmlns:p14="http://schemas.microsoft.com/office/powerpoint/2010/main" val="6708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DEF1-722B-4113-AEBE-3D79931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4753"/>
            <a:ext cx="9601200" cy="665922"/>
          </a:xfrm>
        </p:spPr>
        <p:txBody>
          <a:bodyPr>
            <a:normAutofit/>
          </a:bodyPr>
          <a:lstStyle/>
          <a:p>
            <a:r>
              <a:rPr lang="en-IN" sz="2800" b="1" dirty="0"/>
              <a:t>ER-DIAGRAM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61BC45-838C-4177-828D-FC8AB954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61" y="1075637"/>
            <a:ext cx="9170639" cy="5388155"/>
          </a:xfrm>
        </p:spPr>
      </p:pic>
    </p:spTree>
    <p:extLst>
      <p:ext uri="{BB962C8B-B14F-4D97-AF65-F5344CB8AC3E}">
        <p14:creationId xmlns:p14="http://schemas.microsoft.com/office/powerpoint/2010/main" val="119518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2F70-A7BC-4334-A62D-2294DCD4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1452"/>
          </a:xfrm>
        </p:spPr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8834A2-29DA-499E-8230-2F02BDC12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10" b="11531"/>
          <a:stretch/>
        </p:blipFill>
        <p:spPr>
          <a:xfrm>
            <a:off x="1555944" y="1444487"/>
            <a:ext cx="9733594" cy="45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1FD33A-675A-455D-A4E8-138E35CE4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71" b="3281"/>
          <a:stretch/>
        </p:blipFill>
        <p:spPr>
          <a:xfrm>
            <a:off x="1554961" y="1272209"/>
            <a:ext cx="9338384" cy="46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1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7D800B-6647-470B-A503-3A71B07AD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38" b="3844"/>
          <a:stretch/>
        </p:blipFill>
        <p:spPr>
          <a:xfrm>
            <a:off x="1537567" y="795130"/>
            <a:ext cx="9874650" cy="490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2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0CFA86-8B30-4118-A042-72BAF9A15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12" b="4534"/>
          <a:stretch/>
        </p:blipFill>
        <p:spPr>
          <a:xfrm>
            <a:off x="1381474" y="1007166"/>
            <a:ext cx="9876217" cy="52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50A54-020E-4018-BAFB-8878DD767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5" b="3978"/>
          <a:stretch/>
        </p:blipFill>
        <p:spPr>
          <a:xfrm>
            <a:off x="1684999" y="808383"/>
            <a:ext cx="9022757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2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A0EB41-4E7F-4FAA-B565-0E615A5D4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13" b="3981"/>
          <a:stretch/>
        </p:blipFill>
        <p:spPr>
          <a:xfrm>
            <a:off x="1653694" y="927651"/>
            <a:ext cx="9475511" cy="51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8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396CA-F15E-4F14-9F48-90C6C91A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56" b="4348"/>
          <a:stretch/>
        </p:blipFill>
        <p:spPr>
          <a:xfrm>
            <a:off x="1592509" y="728870"/>
            <a:ext cx="9460991" cy="49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2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3DEB6-D374-4EAE-BB4E-86029DBCD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4" b="4020"/>
          <a:stretch/>
        </p:blipFill>
        <p:spPr>
          <a:xfrm>
            <a:off x="1543877" y="1007164"/>
            <a:ext cx="9601201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44B98-6D51-4C19-A5EE-C12389C91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3" b="4749"/>
          <a:stretch/>
        </p:blipFill>
        <p:spPr>
          <a:xfrm>
            <a:off x="1060174" y="781878"/>
            <a:ext cx="9912626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8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F7095-CDB7-4F76-98DF-20347F3E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5287"/>
            <a:ext cx="9601200" cy="967409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51F5-CDC1-4C79-9EA7-8326D5215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298713"/>
            <a:ext cx="10568609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altLang="en-US" sz="2400" dirty="0"/>
          </a:p>
          <a:p>
            <a:r>
              <a:rPr lang="en-IN" altLang="en-US" sz="2400" dirty="0"/>
              <a:t>A form of electronic commerce </a:t>
            </a:r>
          </a:p>
          <a:p>
            <a:r>
              <a:rPr lang="en-IN" altLang="en-US" sz="2400" dirty="0"/>
              <a:t>All consumers directly buy used books from a seller in real-time</a:t>
            </a:r>
          </a:p>
          <a:p>
            <a:r>
              <a:rPr lang="en-US" altLang="en-US" sz="2400" dirty="0"/>
              <a:t>connects local people to buy, sell or exchange used books by making it fast and easy for anyone </a:t>
            </a:r>
            <a:endParaRPr lang="en-IN" altLang="en-US" sz="2400" dirty="0"/>
          </a:p>
          <a:p>
            <a:r>
              <a:rPr lang="en-US" altLang="en-US" sz="2400" dirty="0"/>
              <a:t>Sellers can easily earn some extra cash by simply posting books that they are no longer using them - thus, giving buyers the opportunity to find great value books at affordable price deals.</a:t>
            </a:r>
          </a:p>
          <a:p>
            <a:r>
              <a:rPr lang="en-US" altLang="en-US" sz="2400" dirty="0"/>
              <a:t>To give customer to customer (C2C) platform</a:t>
            </a:r>
          </a:p>
          <a:p>
            <a:pPr marL="0" indent="0">
              <a:buNone/>
            </a:pPr>
            <a:endParaRPr lang="en-IN" altLang="en-US" sz="2400" dirty="0"/>
          </a:p>
          <a:p>
            <a:pPr marL="0" indent="0">
              <a:buNone/>
            </a:pPr>
            <a:endParaRPr lang="en-I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603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B5213A-8D1F-4F2D-B470-B70F79A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06677"/>
            <a:ext cx="9601200" cy="958298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97D44-F088-4F68-A99B-4EF83D37A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02295"/>
            <a:ext cx="10012018" cy="4545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Improve user experience.</a:t>
            </a:r>
          </a:p>
          <a:p>
            <a:r>
              <a:rPr lang="en-IN" sz="2400" dirty="0"/>
              <a:t>To develop a mobile android  application for it. </a:t>
            </a:r>
          </a:p>
        </p:txBody>
      </p:sp>
    </p:spTree>
    <p:extLst>
      <p:ext uri="{BB962C8B-B14F-4D97-AF65-F5344CB8AC3E}">
        <p14:creationId xmlns:p14="http://schemas.microsoft.com/office/powerpoint/2010/main" val="277984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0C85-C34F-48EA-889F-8D3C4B1A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1A5A-055A-4781-8976-FEF10B26D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470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F7095-CDB7-4F76-98DF-20347F3E8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5287"/>
            <a:ext cx="9601200" cy="967409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51F5-CDC1-4C79-9EA7-8326D5215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298713"/>
            <a:ext cx="10568609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b="1" u="sng" dirty="0"/>
          </a:p>
          <a:p>
            <a:r>
              <a:rPr lang="en-IN" altLang="en-US" sz="2400" dirty="0"/>
              <a:t>Consumers directly buy second hand books from a seller at affordable prices by seeing the location of the seller who is providing the book.</a:t>
            </a:r>
          </a:p>
          <a:p>
            <a:r>
              <a:rPr lang="en-IN" altLang="en-US" sz="2400" dirty="0"/>
              <a:t>Its shows the consumer interest books according to the </a:t>
            </a:r>
            <a:r>
              <a:rPr lang="en-IN" altLang="en-US" sz="2400" b="1" dirty="0"/>
              <a:t>distance between consumer and seller. </a:t>
            </a:r>
          </a:p>
          <a:p>
            <a:r>
              <a:rPr lang="en-IN" altLang="en-US" sz="2400" dirty="0"/>
              <a:t>Most nearest seller is shown at first when someone search a book , then in increasing order of distance.</a:t>
            </a:r>
          </a:p>
          <a:p>
            <a:endParaRPr lang="en-IN" altLang="en-US" sz="2400" dirty="0"/>
          </a:p>
          <a:p>
            <a:endParaRPr lang="en-I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45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19BA-8B4F-481B-A1A2-25059BFB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8904"/>
            <a:ext cx="9601200" cy="811696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FE223-6063-473D-8B6A-52E9581F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258956"/>
            <a:ext cx="10157791" cy="5420139"/>
          </a:xfrm>
        </p:spPr>
        <p:txBody>
          <a:bodyPr>
            <a:normAutofit/>
          </a:bodyPr>
          <a:lstStyle/>
          <a:p>
            <a:r>
              <a:rPr lang="en-IN" sz="2400" b="1" dirty="0"/>
              <a:t>Front-End: </a:t>
            </a:r>
            <a:r>
              <a:rPr lang="en-IN" sz="2400" dirty="0"/>
              <a:t>HTML, Bootstrap, CSS, JavaScript</a:t>
            </a:r>
          </a:p>
          <a:p>
            <a:r>
              <a:rPr lang="en-IN" sz="2400" b="1" dirty="0"/>
              <a:t>Back-End: </a:t>
            </a:r>
            <a:r>
              <a:rPr lang="en-IN" sz="2400" dirty="0"/>
              <a:t>MYSQL</a:t>
            </a:r>
          </a:p>
          <a:p>
            <a:r>
              <a:rPr lang="en-IN" sz="2400" b="1" dirty="0"/>
              <a:t>Server</a:t>
            </a:r>
            <a:r>
              <a:rPr lang="en-IN" sz="2400" dirty="0"/>
              <a:t>: WAMP</a:t>
            </a:r>
          </a:p>
          <a:p>
            <a:r>
              <a:rPr lang="en-IN" sz="2400" b="1" dirty="0"/>
              <a:t>Web Browser: </a:t>
            </a:r>
            <a:r>
              <a:rPr lang="en-IN" sz="2400" dirty="0"/>
              <a:t>Google</a:t>
            </a:r>
            <a:r>
              <a:rPr lang="en-IN" sz="2400" b="1" dirty="0"/>
              <a:t> </a:t>
            </a:r>
            <a:r>
              <a:rPr lang="en-IN" sz="2400" dirty="0"/>
              <a:t>Chrome</a:t>
            </a:r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4379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7B2F-5D0E-45F5-97D8-A1E3341B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EAF9-2F3F-4D59-9CDD-30B6AA5C7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0817"/>
            <a:ext cx="10184296" cy="616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/>
              <a:t>ADVANTAGES</a:t>
            </a:r>
          </a:p>
          <a:p>
            <a:r>
              <a:rPr lang="en-IN" sz="2400" dirty="0"/>
              <a:t>Convenience</a:t>
            </a:r>
          </a:p>
          <a:p>
            <a:r>
              <a:rPr lang="en-IN" sz="2400" dirty="0"/>
              <a:t>Information</a:t>
            </a:r>
          </a:p>
          <a:p>
            <a:r>
              <a:rPr lang="en-IN" sz="2400" dirty="0"/>
              <a:t>Price and selection</a:t>
            </a:r>
          </a:p>
          <a:p>
            <a:r>
              <a:rPr lang="en-IN" altLang="en-US" sz="2400" dirty="0"/>
              <a:t>To save time and money</a:t>
            </a:r>
          </a:p>
          <a:p>
            <a:r>
              <a:rPr lang="en-IN" altLang="en-US" sz="2400" dirty="0"/>
              <a:t>To increase the availability of books</a:t>
            </a: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u="sng" dirty="0"/>
              <a:t>DISADVANTAGES</a:t>
            </a:r>
          </a:p>
          <a:p>
            <a:r>
              <a:rPr lang="en-IN" sz="2400" dirty="0"/>
              <a:t>Fraud and security concerns</a:t>
            </a:r>
          </a:p>
          <a:p>
            <a:r>
              <a:rPr lang="en-IN" sz="2400" dirty="0"/>
              <a:t>Lack of full cost disclosure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D0D3D-0F60-4C95-8AA9-F5045B94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09" y="685800"/>
            <a:ext cx="2517913" cy="2206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21EFC-5318-4A65-BC6A-7E11460A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809" y="3965714"/>
            <a:ext cx="2517913" cy="22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3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9B61-556B-4846-AAB4-906BE0E8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7809"/>
            <a:ext cx="9601200" cy="1046921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B77CF-67B9-4EFA-ADBA-D13EC3B7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2052"/>
            <a:ext cx="9601200" cy="4210878"/>
          </a:xfrm>
        </p:spPr>
        <p:txBody>
          <a:bodyPr>
            <a:normAutofit/>
          </a:bodyPr>
          <a:lstStyle/>
          <a:p>
            <a:r>
              <a:rPr lang="en-IN" sz="2400" dirty="0"/>
              <a:t>ER DIAGRAM</a:t>
            </a:r>
          </a:p>
          <a:p>
            <a:r>
              <a:rPr lang="en-IN" sz="2400" dirty="0"/>
              <a:t>USE CASE DIAGRAM</a:t>
            </a:r>
          </a:p>
          <a:p>
            <a:r>
              <a:rPr lang="en-IN" sz="2400" dirty="0"/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89957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A39D8-5C74-4273-AA8D-A925534A1693}"/>
              </a:ext>
            </a:extLst>
          </p:cNvPr>
          <p:cNvPicPr/>
          <p:nvPr/>
        </p:nvPicPr>
        <p:blipFill rotWithShape="1">
          <a:blip r:embed="rId2"/>
          <a:srcRect r="77277" b="74209"/>
          <a:stretch/>
        </p:blipFill>
        <p:spPr bwMode="auto">
          <a:xfrm>
            <a:off x="10049366" y="3194437"/>
            <a:ext cx="901327" cy="77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DACBE4E-5582-47D6-8A7E-98E37DAE9270}"/>
              </a:ext>
            </a:extLst>
          </p:cNvPr>
          <p:cNvSpPr/>
          <p:nvPr/>
        </p:nvSpPr>
        <p:spPr>
          <a:xfrm>
            <a:off x="6387320" y="1032353"/>
            <a:ext cx="1211449" cy="6480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LOGIN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999F67-BE45-4B06-9675-7CCDBECE7F8D}"/>
              </a:ext>
            </a:extLst>
          </p:cNvPr>
          <p:cNvSpPr/>
          <p:nvPr/>
        </p:nvSpPr>
        <p:spPr>
          <a:xfrm>
            <a:off x="7158349" y="2550827"/>
            <a:ext cx="1332492" cy="62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/>
              <a:t>Manage User Details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944AC3-21DD-4F73-8529-1876F45ECF94}"/>
              </a:ext>
            </a:extLst>
          </p:cNvPr>
          <p:cNvSpPr/>
          <p:nvPr/>
        </p:nvSpPr>
        <p:spPr>
          <a:xfrm>
            <a:off x="3094364" y="1578287"/>
            <a:ext cx="1451539" cy="4169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View Books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70849A-6BE2-4585-91BB-B826411732B4}"/>
              </a:ext>
            </a:extLst>
          </p:cNvPr>
          <p:cNvSpPr/>
          <p:nvPr/>
        </p:nvSpPr>
        <p:spPr>
          <a:xfrm>
            <a:off x="6263926" y="6016611"/>
            <a:ext cx="1165269" cy="6503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LOGOUT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AA4E5C-EC72-4EF8-9E30-401F8C5E4394}"/>
              </a:ext>
            </a:extLst>
          </p:cNvPr>
          <p:cNvPicPr/>
          <p:nvPr/>
        </p:nvPicPr>
        <p:blipFill rotWithShape="1">
          <a:blip r:embed="rId2"/>
          <a:srcRect r="77277" b="74209"/>
          <a:stretch/>
        </p:blipFill>
        <p:spPr bwMode="auto">
          <a:xfrm>
            <a:off x="1845762" y="1628630"/>
            <a:ext cx="702133" cy="705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0FFC3B-CE42-46C4-A90E-87AE03128000}"/>
              </a:ext>
            </a:extLst>
          </p:cNvPr>
          <p:cNvCxnSpPr/>
          <p:nvPr/>
        </p:nvCxnSpPr>
        <p:spPr>
          <a:xfrm>
            <a:off x="4545963" y="3012106"/>
            <a:ext cx="0" cy="1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EAE1B2-3958-4D50-A0C5-B22BFE42BDF6}"/>
              </a:ext>
            </a:extLst>
          </p:cNvPr>
          <p:cNvCxnSpPr>
            <a:cxnSpLocks/>
          </p:cNvCxnSpPr>
          <p:nvPr/>
        </p:nvCxnSpPr>
        <p:spPr>
          <a:xfrm>
            <a:off x="2785403" y="5540560"/>
            <a:ext cx="2088487" cy="8614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D8F00E0-0CB3-4DA7-967D-B566B348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366" y="4010875"/>
            <a:ext cx="835614" cy="5977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C9288B6-C0F0-46DE-8327-44936FE303C4}"/>
              </a:ext>
            </a:extLst>
          </p:cNvPr>
          <p:cNvSpPr/>
          <p:nvPr/>
        </p:nvSpPr>
        <p:spPr>
          <a:xfrm>
            <a:off x="3428198" y="55337"/>
            <a:ext cx="544560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endParaRPr 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17239A-E217-4F9C-A126-BA93CABFE76C}"/>
              </a:ext>
            </a:extLst>
          </p:cNvPr>
          <p:cNvPicPr/>
          <p:nvPr/>
        </p:nvPicPr>
        <p:blipFill rotWithShape="1">
          <a:blip r:embed="rId2"/>
          <a:srcRect r="77277" b="74209"/>
          <a:stretch/>
        </p:blipFill>
        <p:spPr bwMode="auto">
          <a:xfrm>
            <a:off x="2157994" y="4400156"/>
            <a:ext cx="702133" cy="705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AE83D1-6209-4521-ABA2-1CFCAD84482B}"/>
              </a:ext>
            </a:extLst>
          </p:cNvPr>
          <p:cNvSpPr txBox="1"/>
          <p:nvPr/>
        </p:nvSpPr>
        <p:spPr>
          <a:xfrm>
            <a:off x="2032824" y="5200208"/>
            <a:ext cx="946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SELLER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FE6383-C9BE-4439-A20C-97CE233BF6C5}"/>
              </a:ext>
            </a:extLst>
          </p:cNvPr>
          <p:cNvSpPr txBox="1"/>
          <p:nvPr/>
        </p:nvSpPr>
        <p:spPr>
          <a:xfrm>
            <a:off x="1780335" y="2392151"/>
            <a:ext cx="946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BUYER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C7C261-5881-43E0-87DC-FA567B78B45C}"/>
              </a:ext>
            </a:extLst>
          </p:cNvPr>
          <p:cNvSpPr/>
          <p:nvPr/>
        </p:nvSpPr>
        <p:spPr>
          <a:xfrm>
            <a:off x="7186267" y="3259100"/>
            <a:ext cx="1332492" cy="62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/>
              <a:t>Manage Category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CD2F74-CA33-42C1-BA14-D7A6EE391F36}"/>
              </a:ext>
            </a:extLst>
          </p:cNvPr>
          <p:cNvSpPr/>
          <p:nvPr/>
        </p:nvSpPr>
        <p:spPr>
          <a:xfrm>
            <a:off x="7265418" y="3950905"/>
            <a:ext cx="1332492" cy="62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/>
              <a:t>View Orders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4185A0-B9DD-4F56-BDEB-150D350FF0EA}"/>
              </a:ext>
            </a:extLst>
          </p:cNvPr>
          <p:cNvSpPr/>
          <p:nvPr/>
        </p:nvSpPr>
        <p:spPr>
          <a:xfrm>
            <a:off x="7452183" y="4677227"/>
            <a:ext cx="1332492" cy="62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/>
              <a:t>Manage</a:t>
            </a:r>
          </a:p>
          <a:p>
            <a:pPr algn="ctr"/>
            <a:r>
              <a:rPr lang="en-IN" sz="1050" dirty="0"/>
              <a:t>Feedback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AAF040-917B-45A3-93D2-9D3C9050B4AB}"/>
              </a:ext>
            </a:extLst>
          </p:cNvPr>
          <p:cNvCxnSpPr>
            <a:cxnSpLocks/>
            <a:stCxn id="6" idx="6"/>
            <a:endCxn id="5" idx="0"/>
          </p:cNvCxnSpPr>
          <p:nvPr/>
        </p:nvCxnSpPr>
        <p:spPr>
          <a:xfrm>
            <a:off x="7598769" y="1356390"/>
            <a:ext cx="2901261" cy="183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9B6AE0-4BFF-4FB1-859D-50E17BBAEF8B}"/>
              </a:ext>
            </a:extLst>
          </p:cNvPr>
          <p:cNvCxnSpPr>
            <a:stCxn id="7" idx="6"/>
            <a:endCxn id="5" idx="1"/>
          </p:cNvCxnSpPr>
          <p:nvPr/>
        </p:nvCxnSpPr>
        <p:spPr>
          <a:xfrm>
            <a:off x="8490841" y="2861050"/>
            <a:ext cx="1558525" cy="72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CC166D-7955-474C-ABCA-10D226EA273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8518759" y="3569323"/>
            <a:ext cx="1530607" cy="180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29A397-862C-4B6D-9BF5-5E84DD1E4425}"/>
              </a:ext>
            </a:extLst>
          </p:cNvPr>
          <p:cNvCxnSpPr>
            <a:cxnSpLocks/>
            <a:stCxn id="27" idx="6"/>
            <a:endCxn id="19" idx="1"/>
          </p:cNvCxnSpPr>
          <p:nvPr/>
        </p:nvCxnSpPr>
        <p:spPr>
          <a:xfrm flipV="1">
            <a:off x="8784675" y="4309744"/>
            <a:ext cx="1264691" cy="677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BE797D-7419-482F-8FC4-9031829AE393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8597910" y="4124412"/>
            <a:ext cx="1451456" cy="136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98F1A17-7EAC-4D42-8828-02EEAA267B7A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429195" y="4482437"/>
            <a:ext cx="2620171" cy="185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C682ED-8329-437C-943B-8A33DEBD1BC7}"/>
              </a:ext>
            </a:extLst>
          </p:cNvPr>
          <p:cNvCxnSpPr>
            <a:cxnSpLocks/>
          </p:cNvCxnSpPr>
          <p:nvPr/>
        </p:nvCxnSpPr>
        <p:spPr>
          <a:xfrm>
            <a:off x="4781291" y="6404492"/>
            <a:ext cx="1495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AF1BEC-7C0A-4C20-89E7-668519106F68}"/>
              </a:ext>
            </a:extLst>
          </p:cNvPr>
          <p:cNvSpPr/>
          <p:nvPr/>
        </p:nvSpPr>
        <p:spPr>
          <a:xfrm>
            <a:off x="3152095" y="2048253"/>
            <a:ext cx="1451539" cy="5462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Manage Details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BB7843-79D7-454B-ABD3-08AF56F46EC6}"/>
              </a:ext>
            </a:extLst>
          </p:cNvPr>
          <p:cNvSpPr/>
          <p:nvPr/>
        </p:nvSpPr>
        <p:spPr>
          <a:xfrm>
            <a:off x="3353839" y="4534305"/>
            <a:ext cx="1451539" cy="5462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Manage Details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1DA597A-1B9D-4E30-8D74-E2EE56F26B70}"/>
              </a:ext>
            </a:extLst>
          </p:cNvPr>
          <p:cNvSpPr/>
          <p:nvPr/>
        </p:nvSpPr>
        <p:spPr>
          <a:xfrm>
            <a:off x="3045479" y="2711012"/>
            <a:ext cx="1510526" cy="4454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 to Cart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4A50555-C796-4340-9E05-A8A2BBD8FBDB}"/>
              </a:ext>
            </a:extLst>
          </p:cNvPr>
          <p:cNvSpPr/>
          <p:nvPr/>
        </p:nvSpPr>
        <p:spPr>
          <a:xfrm>
            <a:off x="3138244" y="3174837"/>
            <a:ext cx="1451539" cy="4169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Feedback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325C2B-C972-48CB-8376-14428FF0B5DA}"/>
              </a:ext>
            </a:extLst>
          </p:cNvPr>
          <p:cNvSpPr/>
          <p:nvPr/>
        </p:nvSpPr>
        <p:spPr>
          <a:xfrm>
            <a:off x="3076734" y="3634657"/>
            <a:ext cx="1451539" cy="4169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Payment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C74D0E-9FB9-4BF9-BDB0-073184E0910F}"/>
              </a:ext>
            </a:extLst>
          </p:cNvPr>
          <p:cNvSpPr/>
          <p:nvPr/>
        </p:nvSpPr>
        <p:spPr>
          <a:xfrm>
            <a:off x="4748384" y="1193627"/>
            <a:ext cx="1451539" cy="4169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Register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61A5FA-D17D-41DE-BBE2-E80CF29B0E13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2554741" y="1402104"/>
            <a:ext cx="2193643" cy="244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1ED5873-0F4B-4C99-BCAE-8CE8D680726C}"/>
              </a:ext>
            </a:extLst>
          </p:cNvPr>
          <p:cNvCxnSpPr>
            <a:cxnSpLocks/>
          </p:cNvCxnSpPr>
          <p:nvPr/>
        </p:nvCxnSpPr>
        <p:spPr>
          <a:xfrm flipV="1">
            <a:off x="2606168" y="1719354"/>
            <a:ext cx="641655" cy="12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8C851-33FF-4835-BD82-F6F097E16054}"/>
              </a:ext>
            </a:extLst>
          </p:cNvPr>
          <p:cNvCxnSpPr>
            <a:cxnSpLocks/>
          </p:cNvCxnSpPr>
          <p:nvPr/>
        </p:nvCxnSpPr>
        <p:spPr>
          <a:xfrm>
            <a:off x="2582833" y="2107821"/>
            <a:ext cx="569262" cy="9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3A524C-995E-46D3-BEB1-C8D5412F64A2}"/>
              </a:ext>
            </a:extLst>
          </p:cNvPr>
          <p:cNvCxnSpPr>
            <a:cxnSpLocks/>
            <a:stCxn id="24" idx="3"/>
            <a:endCxn id="55" idx="1"/>
          </p:cNvCxnSpPr>
          <p:nvPr/>
        </p:nvCxnSpPr>
        <p:spPr>
          <a:xfrm>
            <a:off x="2726906" y="2576817"/>
            <a:ext cx="539784" cy="199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17B86A6-2B1F-4A0C-A989-EC6C14B3931F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2431493" y="2782710"/>
            <a:ext cx="919324" cy="45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05D412-65D4-4E7E-9C74-5984D85BD83C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253621" y="2753466"/>
            <a:ext cx="1035686" cy="94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123F0A9-3A58-4F7D-B279-1BA25DCA3912}"/>
              </a:ext>
            </a:extLst>
          </p:cNvPr>
          <p:cNvCxnSpPr>
            <a:cxnSpLocks/>
          </p:cNvCxnSpPr>
          <p:nvPr/>
        </p:nvCxnSpPr>
        <p:spPr>
          <a:xfrm>
            <a:off x="4267200" y="829027"/>
            <a:ext cx="2167376" cy="33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F51A39-BC2B-4E60-8B35-A93311B444C8}"/>
              </a:ext>
            </a:extLst>
          </p:cNvPr>
          <p:cNvCxnSpPr>
            <a:cxnSpLocks/>
          </p:cNvCxnSpPr>
          <p:nvPr/>
        </p:nvCxnSpPr>
        <p:spPr>
          <a:xfrm flipV="1">
            <a:off x="2253621" y="829027"/>
            <a:ext cx="2013579" cy="829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5C4F988-2823-4F0A-885E-517F8FEC8103}"/>
              </a:ext>
            </a:extLst>
          </p:cNvPr>
          <p:cNvCxnSpPr>
            <a:cxnSpLocks/>
            <a:stCxn id="21" idx="3"/>
            <a:endCxn id="54" idx="2"/>
          </p:cNvCxnSpPr>
          <p:nvPr/>
        </p:nvCxnSpPr>
        <p:spPr>
          <a:xfrm>
            <a:off x="2860127" y="4752670"/>
            <a:ext cx="493712" cy="54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E5738DB-C3D7-4B1D-A26B-159B045EEED7}"/>
              </a:ext>
            </a:extLst>
          </p:cNvPr>
          <p:cNvSpPr/>
          <p:nvPr/>
        </p:nvSpPr>
        <p:spPr>
          <a:xfrm>
            <a:off x="3307459" y="5137280"/>
            <a:ext cx="1451539" cy="5462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Manage Books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66496D5-C3A6-4193-87F9-EC51A081B4F0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882379" y="4987793"/>
            <a:ext cx="425080" cy="42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7193197-22AE-43DD-9E0A-78E4310938DB}"/>
              </a:ext>
            </a:extLst>
          </p:cNvPr>
          <p:cNvCxnSpPr>
            <a:cxnSpLocks/>
          </p:cNvCxnSpPr>
          <p:nvPr/>
        </p:nvCxnSpPr>
        <p:spPr>
          <a:xfrm flipV="1">
            <a:off x="2882379" y="4356261"/>
            <a:ext cx="1898912" cy="2523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4537FFA-8E2A-45D8-8CA0-35F6B4843EE1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4785406" y="1585518"/>
            <a:ext cx="1779327" cy="277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FF03A1E-A94E-441A-BBEE-4147B3C76636}"/>
              </a:ext>
            </a:extLst>
          </p:cNvPr>
          <p:cNvCxnSpPr>
            <a:cxnSpLocks/>
          </p:cNvCxnSpPr>
          <p:nvPr/>
        </p:nvCxnSpPr>
        <p:spPr>
          <a:xfrm flipV="1">
            <a:off x="1830069" y="2782711"/>
            <a:ext cx="293730" cy="3777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99D7EB-C587-42BF-808C-BB126B07ADB0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1830069" y="6534971"/>
            <a:ext cx="4604507" cy="3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BA008106-16B0-4C5E-9B76-BE590C6B5B69}"/>
              </a:ext>
            </a:extLst>
          </p:cNvPr>
          <p:cNvSpPr/>
          <p:nvPr/>
        </p:nvSpPr>
        <p:spPr>
          <a:xfrm>
            <a:off x="2030140" y="584204"/>
            <a:ext cx="1510526" cy="4454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Update Cart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09EABDC-E32F-4B4D-8A71-E787752DFFBC}"/>
              </a:ext>
            </a:extLst>
          </p:cNvPr>
          <p:cNvCxnSpPr>
            <a:cxnSpLocks/>
          </p:cNvCxnSpPr>
          <p:nvPr/>
        </p:nvCxnSpPr>
        <p:spPr>
          <a:xfrm flipH="1">
            <a:off x="2184319" y="1017290"/>
            <a:ext cx="459382" cy="604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D1B297C-B1E5-4D75-A098-F0BCBAEF9587}"/>
              </a:ext>
            </a:extLst>
          </p:cNvPr>
          <p:cNvCxnSpPr>
            <a:cxnSpLocks/>
          </p:cNvCxnSpPr>
          <p:nvPr/>
        </p:nvCxnSpPr>
        <p:spPr>
          <a:xfrm flipV="1">
            <a:off x="2812511" y="4214078"/>
            <a:ext cx="1715762" cy="233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479D6F-EE00-41AA-AA12-84CEAD44047E}"/>
              </a:ext>
            </a:extLst>
          </p:cNvPr>
          <p:cNvCxnSpPr>
            <a:cxnSpLocks/>
          </p:cNvCxnSpPr>
          <p:nvPr/>
        </p:nvCxnSpPr>
        <p:spPr>
          <a:xfrm flipV="1">
            <a:off x="4508941" y="1628688"/>
            <a:ext cx="1105790" cy="261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5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0" grpId="0"/>
      <p:bldP spid="25" grpId="0" animBg="1"/>
      <p:bldP spid="26" grpId="0" animBg="1"/>
      <p:bldP spid="27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80" grpId="0" animBg="1"/>
      <p:bldP spid="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1CD2-B181-44CC-90EF-ED786D635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71670"/>
            <a:ext cx="9601200" cy="718930"/>
          </a:xfrm>
        </p:spPr>
        <p:txBody>
          <a:bodyPr/>
          <a:lstStyle/>
          <a:p>
            <a:pPr algn="ctr"/>
            <a:r>
              <a:rPr lang="en-IN" dirty="0"/>
              <a:t>DFD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FDEAE-582A-4027-91A6-1C541C09DE6C}"/>
              </a:ext>
            </a:extLst>
          </p:cNvPr>
          <p:cNvSpPr txBox="1"/>
          <p:nvPr/>
        </p:nvSpPr>
        <p:spPr>
          <a:xfrm>
            <a:off x="2160104" y="1459972"/>
            <a:ext cx="190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Context level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4FC79-BA9F-47AD-B797-6F89CB3C2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60"/>
          <a:stretch/>
        </p:blipFill>
        <p:spPr>
          <a:xfrm>
            <a:off x="2153462" y="2160103"/>
            <a:ext cx="8408521" cy="34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DEF1-722B-4113-AEBE-3D79931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46044"/>
            <a:ext cx="9601200" cy="665922"/>
          </a:xfrm>
        </p:spPr>
        <p:txBody>
          <a:bodyPr>
            <a:normAutofit/>
          </a:bodyPr>
          <a:lstStyle/>
          <a:p>
            <a:r>
              <a:rPr lang="en-IN" sz="2800" dirty="0"/>
              <a:t>FIRST LEVEL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0883AA-CFD6-47D6-AE51-FDC6FE547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25" y="554935"/>
            <a:ext cx="6631666" cy="57216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3449C-8CD7-401D-9BC0-F89C0FB392EC}"/>
              </a:ext>
            </a:extLst>
          </p:cNvPr>
          <p:cNvSpPr txBox="1"/>
          <p:nvPr/>
        </p:nvSpPr>
        <p:spPr>
          <a:xfrm>
            <a:off x="6573081" y="689115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3C0E7-644C-4769-9AB4-C2338DAFF4F6}"/>
              </a:ext>
            </a:extLst>
          </p:cNvPr>
          <p:cNvSpPr txBox="1"/>
          <p:nvPr/>
        </p:nvSpPr>
        <p:spPr>
          <a:xfrm>
            <a:off x="6592961" y="1663156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F8CF4-85A5-41FB-A648-9F23B9CB9CBB}"/>
              </a:ext>
            </a:extLst>
          </p:cNvPr>
          <p:cNvSpPr txBox="1"/>
          <p:nvPr/>
        </p:nvSpPr>
        <p:spPr>
          <a:xfrm>
            <a:off x="6712228" y="2749596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DC3EE-0E39-409D-8374-BC937103F8B2}"/>
              </a:ext>
            </a:extLst>
          </p:cNvPr>
          <p:cNvSpPr txBox="1"/>
          <p:nvPr/>
        </p:nvSpPr>
        <p:spPr>
          <a:xfrm>
            <a:off x="6665849" y="3671153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C0477-75BD-46C8-8078-529B5C131CB2}"/>
              </a:ext>
            </a:extLst>
          </p:cNvPr>
          <p:cNvSpPr txBox="1"/>
          <p:nvPr/>
        </p:nvSpPr>
        <p:spPr>
          <a:xfrm>
            <a:off x="6765241" y="4539175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778AE-2469-4B10-B6BB-6749DA12FDA1}"/>
              </a:ext>
            </a:extLst>
          </p:cNvPr>
          <p:cNvSpPr txBox="1"/>
          <p:nvPr/>
        </p:nvSpPr>
        <p:spPr>
          <a:xfrm>
            <a:off x="6818249" y="5268039"/>
            <a:ext cx="278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9009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2160</TotalTime>
  <Words>274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Franklin Gothic Book</vt:lpstr>
      <vt:lpstr>Crop</vt:lpstr>
      <vt:lpstr>LIBRESELL</vt:lpstr>
      <vt:lpstr>INTRODUCTION</vt:lpstr>
      <vt:lpstr>OBJECTIVE</vt:lpstr>
      <vt:lpstr>Software Requirements</vt:lpstr>
      <vt:lpstr>  </vt:lpstr>
      <vt:lpstr>SYSTEM DESIGN</vt:lpstr>
      <vt:lpstr>PowerPoint Presentation</vt:lpstr>
      <vt:lpstr>DFD</vt:lpstr>
      <vt:lpstr>FIRST LEVEL</vt:lpstr>
      <vt:lpstr>ER-DIAGRAM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SHOPPING WEBSITE</dc:title>
  <dc:creator>Charvi Mehta</dc:creator>
  <cp:lastModifiedBy>Mahima Jindal</cp:lastModifiedBy>
  <cp:revision>106</cp:revision>
  <dcterms:created xsi:type="dcterms:W3CDTF">2018-08-02T18:05:00Z</dcterms:created>
  <dcterms:modified xsi:type="dcterms:W3CDTF">2019-01-23T10:56:34Z</dcterms:modified>
</cp:coreProperties>
</file>